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sldIdLst>
    <p:sldId id="256" r:id="rId2"/>
  </p:sldIdLst>
  <p:sldSz cx="25199975" cy="39600188"/>
  <p:notesSz cx="6858000" cy="9144000"/>
  <p:defaultTextStyle>
    <a:defPPr>
      <a:defRPr lang="fa-IR"/>
    </a:defPPr>
    <a:lvl1pPr marL="0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r" defTabSz="3110332" rtl="1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D4D"/>
    <a:srgbClr val="3B9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391" autoAdjust="0"/>
  </p:normalViewPr>
  <p:slideViewPr>
    <p:cSldViewPr snapToGrid="0">
      <p:cViewPr varScale="1">
        <p:scale>
          <a:sx n="12" d="100"/>
          <a:sy n="12" d="100"/>
        </p:scale>
        <p:origin x="7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DA429F3-D03A-44AB-974D-F7CDB92CDB09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46338" y="1143000"/>
            <a:ext cx="19653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71E8095-19B1-4C53-A4F7-BF588B44D98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7787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555166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3110332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4665497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6220663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7775829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9330995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10886161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12441326" algn="r" defTabSz="3110332" rtl="1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E8095-19B1-4C53-A4F7-BF588B44D98C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3888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6480867"/>
            <a:ext cx="21419979" cy="1378673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20799268"/>
            <a:ext cx="18899981" cy="9560876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108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435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2108343"/>
            <a:ext cx="5433745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2108343"/>
            <a:ext cx="15986234" cy="33559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9827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6621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9872559"/>
            <a:ext cx="21734978" cy="16472575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6500971"/>
            <a:ext cx="21734978" cy="8662538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3218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10541716"/>
            <a:ext cx="10709989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10541716"/>
            <a:ext cx="10709989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86835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2108352"/>
            <a:ext cx="21734978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9707549"/>
            <a:ext cx="10660769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4465069"/>
            <a:ext cx="10660769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9707549"/>
            <a:ext cx="10713272" cy="4757520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4465069"/>
            <a:ext cx="10713272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507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7251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105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701703"/>
            <a:ext cx="12757487" cy="28141800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06814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640012"/>
            <a:ext cx="8127648" cy="9240044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701703"/>
            <a:ext cx="12757487" cy="28141800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1880056"/>
            <a:ext cx="8127648" cy="22009274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3086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2108352"/>
            <a:ext cx="21734978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10541716"/>
            <a:ext cx="21734978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CEA5B-2B0F-44D4-B311-D37407388DC0}" type="datetimeFigureOut">
              <a:rPr lang="fa-IR" smtClean="0"/>
              <a:t>22/03/1439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6703516"/>
            <a:ext cx="8504992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6703516"/>
            <a:ext cx="5669994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512AD-5C63-4AE3-8F40-1F9585613088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38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1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r" defTabSz="2519995" rtl="1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r" defTabSz="2519995" rtl="1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r" defTabSz="2519995" rtl="1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35762" y="2552652"/>
            <a:ext cx="18342058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Enter the title of your Abstract here.</a:t>
            </a:r>
          </a:p>
          <a:p>
            <a:pPr algn="ctr"/>
            <a:endParaRPr lang="fa-IR" sz="6000" dirty="0" smtClean="0">
              <a:cs typeface="B Nazanin" panose="00000400000000000000" pitchFamily="2" charset="-78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6104881" y="5119101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66282" y="4986944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91924" y="5191931"/>
            <a:ext cx="17985896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Authors names will be written here.</a:t>
            </a:r>
            <a:endParaRPr lang="fa-IR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04817" y="6399393"/>
            <a:ext cx="15593072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>
                <a:cs typeface="B Nazanin" panose="00000400000000000000" pitchFamily="2" charset="-78"/>
              </a:rPr>
              <a:t>*Affiliation 1</a:t>
            </a:r>
          </a:p>
          <a:p>
            <a:pPr algn="l" rtl="0"/>
            <a:r>
              <a:rPr lang="en-US" sz="2800" dirty="0" smtClean="0">
                <a:cs typeface="B Nazanin" panose="00000400000000000000" pitchFamily="2" charset="-78"/>
              </a:rPr>
              <a:t>**Affiliation 2</a:t>
            </a:r>
          </a:p>
          <a:p>
            <a:pPr algn="l" rtl="0"/>
            <a:r>
              <a:rPr lang="en-US" sz="2800" dirty="0" smtClean="0">
                <a:cs typeface="B Nazanin" panose="00000400000000000000" pitchFamily="2" charset="-78"/>
              </a:rPr>
              <a:t>***Affiliation3</a:t>
            </a:r>
          </a:p>
          <a:p>
            <a:pPr algn="l" rtl="0"/>
            <a:r>
              <a:rPr lang="en-US" sz="2800" dirty="0" smtClean="0">
                <a:cs typeface="B Nazanin" panose="00000400000000000000" pitchFamily="2" charset="-78"/>
              </a:rPr>
              <a:t>****Affiliation 4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5342881" y="8437496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04881" y="8589893"/>
            <a:ext cx="14796655" cy="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937" y="3974945"/>
            <a:ext cx="4879880" cy="3659911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706038" y="10927687"/>
            <a:ext cx="23838984" cy="4808899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Rectangle 25"/>
          <p:cNvSpPr/>
          <p:nvPr/>
        </p:nvSpPr>
        <p:spPr>
          <a:xfrm>
            <a:off x="706038" y="9464975"/>
            <a:ext cx="23838984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TextBox 26"/>
          <p:cNvSpPr txBox="1"/>
          <p:nvPr/>
        </p:nvSpPr>
        <p:spPr>
          <a:xfrm>
            <a:off x="7227620" y="9662872"/>
            <a:ext cx="1079581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a-IR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06038" y="17876323"/>
            <a:ext cx="7619480" cy="15462496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Rectangle 28"/>
          <p:cNvSpPr/>
          <p:nvPr/>
        </p:nvSpPr>
        <p:spPr>
          <a:xfrm>
            <a:off x="8735925" y="17876323"/>
            <a:ext cx="7619480" cy="15462496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Rectangle 29"/>
          <p:cNvSpPr/>
          <p:nvPr/>
        </p:nvSpPr>
        <p:spPr>
          <a:xfrm>
            <a:off x="16888611" y="17876323"/>
            <a:ext cx="7619480" cy="15462496"/>
          </a:xfrm>
          <a:prstGeom prst="rect">
            <a:avLst/>
          </a:prstGeom>
          <a:solidFill>
            <a:schemeClr val="bg1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Rectangle 30"/>
          <p:cNvSpPr/>
          <p:nvPr/>
        </p:nvSpPr>
        <p:spPr>
          <a:xfrm>
            <a:off x="706038" y="16260234"/>
            <a:ext cx="7619480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Rectangle 31"/>
          <p:cNvSpPr/>
          <p:nvPr/>
        </p:nvSpPr>
        <p:spPr>
          <a:xfrm>
            <a:off x="8735926" y="16260234"/>
            <a:ext cx="7619480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Rectangle 32"/>
          <p:cNvSpPr/>
          <p:nvPr/>
        </p:nvSpPr>
        <p:spPr>
          <a:xfrm>
            <a:off x="16888611" y="16260234"/>
            <a:ext cx="7619480" cy="1228814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4" name="TextBox 33"/>
          <p:cNvSpPr txBox="1"/>
          <p:nvPr/>
        </p:nvSpPr>
        <p:spPr>
          <a:xfrm>
            <a:off x="15300441" y="16460558"/>
            <a:ext cx="1079581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 </a:t>
            </a:r>
            <a:endParaRPr lang="fa-IR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79786" y="16445650"/>
            <a:ext cx="1079581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fa-IR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-882132" y="16460558"/>
            <a:ext cx="10795819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4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 &amp; METHODS</a:t>
            </a:r>
            <a:endParaRPr lang="fa-IR" sz="4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4364222" y="33992898"/>
            <a:ext cx="16090920" cy="1016555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8" name="TextBox 57"/>
          <p:cNvSpPr txBox="1"/>
          <p:nvPr/>
        </p:nvSpPr>
        <p:spPr>
          <a:xfrm>
            <a:off x="4413346" y="34082978"/>
            <a:ext cx="1609092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WORDS: ……..….... , ……..……. , …………… , ………….. </a:t>
            </a:r>
            <a:endParaRPr lang="fa-IR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278586" y="8669046"/>
            <a:ext cx="88122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cs typeface="B Nazanin" panose="00000400000000000000" pitchFamily="2" charset="-78"/>
              </a:rPr>
              <a:t>Corresponding Author:</a:t>
            </a:r>
            <a:endParaRPr lang="fa-IR" sz="3200" dirty="0" smtClean="0">
              <a:cs typeface="B Nazanin" panose="00000400000000000000" pitchFamily="2" charset="-7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14651324" y="8698731"/>
            <a:ext cx="932558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dirty="0" smtClean="0">
                <a:cs typeface="B Nazanin" panose="00000400000000000000" pitchFamily="2" charset="-78"/>
              </a:rPr>
              <a:t>Email:</a:t>
            </a:r>
            <a:endParaRPr lang="fa-IR" sz="3200" dirty="0" smtClean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9536" y="3803873"/>
            <a:ext cx="6073272" cy="4554954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>
            <a:off x="16782615" y="1831361"/>
            <a:ext cx="8417360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1831361"/>
            <a:ext cx="8500844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6782616" y="2162836"/>
            <a:ext cx="8417359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0" y="2162836"/>
            <a:ext cx="8491772" cy="0"/>
          </a:xfrm>
          <a:prstGeom prst="line">
            <a:avLst/>
          </a:prstGeom>
          <a:ln>
            <a:solidFill>
              <a:srgbClr val="3B957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-38100" y="0"/>
            <a:ext cx="8516018" cy="1678961"/>
          </a:xfrm>
          <a:prstGeom prst="rect">
            <a:avLst/>
          </a:prstGeom>
          <a:solidFill>
            <a:srgbClr val="232D4D"/>
          </a:solidFill>
          <a:ln>
            <a:solidFill>
              <a:srgbClr val="3B95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7" name="Rectangle 46"/>
          <p:cNvSpPr/>
          <p:nvPr/>
        </p:nvSpPr>
        <p:spPr>
          <a:xfrm>
            <a:off x="16782614" y="-37409"/>
            <a:ext cx="8373283" cy="1678961"/>
          </a:xfrm>
          <a:prstGeom prst="rect">
            <a:avLst/>
          </a:prstGeom>
          <a:solidFill>
            <a:srgbClr val="232D4D"/>
          </a:solidFill>
          <a:ln>
            <a:solidFill>
              <a:srgbClr val="232D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327" y="-1384828"/>
            <a:ext cx="8247510" cy="5496788"/>
          </a:xfrm>
          <a:prstGeom prst="rect">
            <a:avLst/>
          </a:prstGeom>
        </p:spPr>
      </p:pic>
      <p:cxnSp>
        <p:nvCxnSpPr>
          <p:cNvPr id="49" name="Straight Connector 48"/>
          <p:cNvCxnSpPr/>
          <p:nvPr/>
        </p:nvCxnSpPr>
        <p:spPr>
          <a:xfrm>
            <a:off x="3891924" y="35264917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985330" y="35579316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0897889" y="35415912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991295" y="35645508"/>
            <a:ext cx="0" cy="3657600"/>
          </a:xfrm>
          <a:prstGeom prst="line">
            <a:avLst/>
          </a:prstGeom>
          <a:ln>
            <a:solidFill>
              <a:srgbClr val="232D4D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245886" y="35345321"/>
            <a:ext cx="5667801" cy="329320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</a:p>
          <a:p>
            <a:pPr algn="l" rt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 </a:t>
            </a:r>
            <a:endParaRPr lang="fa-I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252551" y="36037887"/>
            <a:ext cx="45540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5400" b="1" dirty="0" smtClean="0">
                <a:solidFill>
                  <a:srgbClr val="232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Poster code</a:t>
            </a:r>
            <a:endParaRPr lang="fa-IR" sz="5400" b="1" dirty="0">
              <a:solidFill>
                <a:srgbClr val="232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0650922" y="37077957"/>
            <a:ext cx="455408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5400" b="1" dirty="0" smtClean="0">
                <a:solidFill>
                  <a:srgbClr val="232D4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 1</a:t>
            </a:r>
            <a:endParaRPr lang="fa-IR" sz="5400" b="1" dirty="0">
              <a:solidFill>
                <a:srgbClr val="232D4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7" name="Picture 56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29" t="10108" r="16137" b="5190"/>
          <a:stretch/>
        </p:blipFill>
        <p:spPr>
          <a:xfrm>
            <a:off x="319854" y="35475950"/>
            <a:ext cx="3560614" cy="3473984"/>
          </a:xfrm>
          <a:prstGeom prst="rect">
            <a:avLst/>
          </a:prstGeom>
          <a:effectLst>
            <a:glow rad="38100">
              <a:schemeClr val="bg1"/>
            </a:glow>
          </a:effectLst>
        </p:spPr>
      </p:pic>
    </p:spTree>
    <p:extLst>
      <p:ext uri="{BB962C8B-B14F-4D97-AF65-F5344CB8AC3E}">
        <p14:creationId xmlns:p14="http://schemas.microsoft.com/office/powerpoint/2010/main" val="31066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63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 Nazanin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reza GH7</dc:creator>
  <cp:lastModifiedBy>A Vahedi</cp:lastModifiedBy>
  <cp:revision>18</cp:revision>
  <dcterms:created xsi:type="dcterms:W3CDTF">2016-04-08T04:24:21Z</dcterms:created>
  <dcterms:modified xsi:type="dcterms:W3CDTF">2017-12-10T10:03:46Z</dcterms:modified>
</cp:coreProperties>
</file>