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5199975" cy="39600188"/>
  <p:notesSz cx="6858000" cy="9144000"/>
  <p:defaultTextStyle>
    <a:defPPr>
      <a:defRPr lang="fa-IR"/>
    </a:defPPr>
    <a:lvl1pPr marL="0" algn="r" defTabSz="3110332" rtl="1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1pPr>
    <a:lvl2pPr marL="1555166" algn="r" defTabSz="3110332" rtl="1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2pPr>
    <a:lvl3pPr marL="3110332" algn="r" defTabSz="3110332" rtl="1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3pPr>
    <a:lvl4pPr marL="4665497" algn="r" defTabSz="3110332" rtl="1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4pPr>
    <a:lvl5pPr marL="6220663" algn="r" defTabSz="3110332" rtl="1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5pPr>
    <a:lvl6pPr marL="7775829" algn="r" defTabSz="3110332" rtl="1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6pPr>
    <a:lvl7pPr marL="9330995" algn="r" defTabSz="3110332" rtl="1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7pPr>
    <a:lvl8pPr marL="10886161" algn="r" defTabSz="3110332" rtl="1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8pPr>
    <a:lvl9pPr marL="12441326" algn="r" defTabSz="3110332" rtl="1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D4D"/>
    <a:srgbClr val="3B95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2391" autoAdjust="0"/>
  </p:normalViewPr>
  <p:slideViewPr>
    <p:cSldViewPr snapToGrid="0">
      <p:cViewPr varScale="1">
        <p:scale>
          <a:sx n="12" d="100"/>
          <a:sy n="12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DA429F3-D03A-44AB-974D-F7CDB92CDB09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46338" y="1143000"/>
            <a:ext cx="19653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71E8095-19B1-4C53-A4F7-BF588B44D9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67787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3110332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1pPr>
    <a:lvl2pPr marL="1555166" algn="r" defTabSz="3110332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2pPr>
    <a:lvl3pPr marL="3110332" algn="r" defTabSz="3110332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3pPr>
    <a:lvl4pPr marL="4665497" algn="r" defTabSz="3110332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4pPr>
    <a:lvl5pPr marL="6220663" algn="r" defTabSz="3110332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5pPr>
    <a:lvl6pPr marL="7775829" algn="r" defTabSz="3110332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6pPr>
    <a:lvl7pPr marL="9330995" algn="r" defTabSz="3110332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7pPr>
    <a:lvl8pPr marL="10886161" algn="r" defTabSz="3110332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8pPr>
    <a:lvl9pPr marL="12441326" algn="r" defTabSz="3110332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E8095-19B1-4C53-A4F7-BF588B44D98C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38880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6480867"/>
            <a:ext cx="21419979" cy="1378673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0799268"/>
            <a:ext cx="18899981" cy="9560876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3108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14350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108343"/>
            <a:ext cx="5433745" cy="335593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108343"/>
            <a:ext cx="15986234" cy="335593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98274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6621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9872559"/>
            <a:ext cx="21734978" cy="16472575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6500971"/>
            <a:ext cx="21734978" cy="8662538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03218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0541716"/>
            <a:ext cx="10709989" cy="251259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0541716"/>
            <a:ext cx="10709989" cy="251259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8683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108352"/>
            <a:ext cx="21734978" cy="765420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9707549"/>
            <a:ext cx="10660769" cy="475752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4465069"/>
            <a:ext cx="10660769" cy="2127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9707549"/>
            <a:ext cx="10713272" cy="475752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4465069"/>
            <a:ext cx="10713272" cy="2127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45077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87251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11055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640012"/>
            <a:ext cx="8127648" cy="924004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701703"/>
            <a:ext cx="12757487" cy="28141800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1880056"/>
            <a:ext cx="8127648" cy="22009274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06814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640012"/>
            <a:ext cx="8127648" cy="924004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701703"/>
            <a:ext cx="12757487" cy="28141800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1880056"/>
            <a:ext cx="8127648" cy="22009274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2308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108352"/>
            <a:ext cx="21734978" cy="7654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0541716"/>
            <a:ext cx="21734978" cy="25125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6703516"/>
            <a:ext cx="5669994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6703516"/>
            <a:ext cx="8504992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6703516"/>
            <a:ext cx="5669994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03828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1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r" defTabSz="2519995" rtl="1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35762" y="2552652"/>
            <a:ext cx="18342058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 the title of your Abstract here.</a:t>
            </a:r>
          </a:p>
          <a:p>
            <a:pPr algn="ctr"/>
            <a:endParaRPr lang="fa-IR" sz="6000" dirty="0" smtClean="0">
              <a:cs typeface="B Nazanin" panose="00000400000000000000" pitchFamily="2" charset="-78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6104881" y="5119101"/>
            <a:ext cx="14796655" cy="0"/>
          </a:xfrm>
          <a:prstGeom prst="line">
            <a:avLst/>
          </a:prstGeom>
          <a:ln>
            <a:solidFill>
              <a:srgbClr val="232D4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66282" y="4986944"/>
            <a:ext cx="14796655" cy="0"/>
          </a:xfrm>
          <a:prstGeom prst="line">
            <a:avLst/>
          </a:prstGeom>
          <a:ln>
            <a:solidFill>
              <a:srgbClr val="232D4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91924" y="5191931"/>
            <a:ext cx="1798589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Authors names will be written here.</a:t>
            </a:r>
            <a:endParaRPr lang="fa-IR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04817" y="6399393"/>
            <a:ext cx="15593072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>
                <a:cs typeface="B Nazanin" panose="00000400000000000000" pitchFamily="2" charset="-78"/>
              </a:rPr>
              <a:t>*Affiliation 1</a:t>
            </a:r>
          </a:p>
          <a:p>
            <a:pPr algn="l" rtl="0"/>
            <a:r>
              <a:rPr lang="en-US" sz="2800" dirty="0" smtClean="0">
                <a:cs typeface="B Nazanin" panose="00000400000000000000" pitchFamily="2" charset="-78"/>
              </a:rPr>
              <a:t>**Affiliation 2</a:t>
            </a:r>
          </a:p>
          <a:p>
            <a:pPr algn="l" rtl="0"/>
            <a:r>
              <a:rPr lang="en-US" sz="2800" dirty="0" smtClean="0">
                <a:cs typeface="B Nazanin" panose="00000400000000000000" pitchFamily="2" charset="-78"/>
              </a:rPr>
              <a:t>***Affiliation3</a:t>
            </a:r>
          </a:p>
          <a:p>
            <a:pPr algn="l" rtl="0"/>
            <a:r>
              <a:rPr lang="en-US" sz="2800" dirty="0" smtClean="0">
                <a:cs typeface="B Nazanin" panose="00000400000000000000" pitchFamily="2" charset="-78"/>
              </a:rPr>
              <a:t>****Affiliation 4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5342881" y="8437496"/>
            <a:ext cx="14796655" cy="0"/>
          </a:xfrm>
          <a:prstGeom prst="line">
            <a:avLst/>
          </a:prstGeom>
          <a:ln>
            <a:solidFill>
              <a:srgbClr val="232D4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104881" y="8589893"/>
            <a:ext cx="14796655" cy="0"/>
          </a:xfrm>
          <a:prstGeom prst="line">
            <a:avLst/>
          </a:prstGeom>
          <a:ln>
            <a:solidFill>
              <a:srgbClr val="232D4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937" y="3974945"/>
            <a:ext cx="4879880" cy="3659911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706038" y="10927687"/>
            <a:ext cx="23838984" cy="4808899"/>
          </a:xfrm>
          <a:prstGeom prst="rect">
            <a:avLst/>
          </a:prstGeom>
          <a:solidFill>
            <a:schemeClr val="bg1"/>
          </a:solidFill>
          <a:ln>
            <a:solidFill>
              <a:srgbClr val="232D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" name="Rectangle 25"/>
          <p:cNvSpPr/>
          <p:nvPr/>
        </p:nvSpPr>
        <p:spPr>
          <a:xfrm>
            <a:off x="706038" y="9464975"/>
            <a:ext cx="23838984" cy="1228814"/>
          </a:xfrm>
          <a:prstGeom prst="rect">
            <a:avLst/>
          </a:prstGeom>
          <a:solidFill>
            <a:srgbClr val="232D4D"/>
          </a:solidFill>
          <a:ln>
            <a:solidFill>
              <a:srgbClr val="3B95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" name="TextBox 26"/>
          <p:cNvSpPr txBox="1"/>
          <p:nvPr/>
        </p:nvSpPr>
        <p:spPr>
          <a:xfrm>
            <a:off x="7227620" y="9662872"/>
            <a:ext cx="1079581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fa-IR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06038" y="17876323"/>
            <a:ext cx="7619480" cy="15462496"/>
          </a:xfrm>
          <a:prstGeom prst="rect">
            <a:avLst/>
          </a:prstGeom>
          <a:solidFill>
            <a:schemeClr val="bg1"/>
          </a:solidFill>
          <a:ln>
            <a:solidFill>
              <a:srgbClr val="232D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9" name="Rectangle 28"/>
          <p:cNvSpPr/>
          <p:nvPr/>
        </p:nvSpPr>
        <p:spPr>
          <a:xfrm>
            <a:off x="8735925" y="17876323"/>
            <a:ext cx="7619480" cy="15462496"/>
          </a:xfrm>
          <a:prstGeom prst="rect">
            <a:avLst/>
          </a:prstGeom>
          <a:solidFill>
            <a:schemeClr val="bg1"/>
          </a:solidFill>
          <a:ln>
            <a:solidFill>
              <a:srgbClr val="232D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" name="Rectangle 29"/>
          <p:cNvSpPr/>
          <p:nvPr/>
        </p:nvSpPr>
        <p:spPr>
          <a:xfrm>
            <a:off x="16888611" y="17876323"/>
            <a:ext cx="7619480" cy="15462496"/>
          </a:xfrm>
          <a:prstGeom prst="rect">
            <a:avLst/>
          </a:prstGeom>
          <a:solidFill>
            <a:schemeClr val="bg1"/>
          </a:solidFill>
          <a:ln>
            <a:solidFill>
              <a:srgbClr val="232D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" name="Rectangle 30"/>
          <p:cNvSpPr/>
          <p:nvPr/>
        </p:nvSpPr>
        <p:spPr>
          <a:xfrm>
            <a:off x="706038" y="16260234"/>
            <a:ext cx="7619480" cy="1228814"/>
          </a:xfrm>
          <a:prstGeom prst="rect">
            <a:avLst/>
          </a:prstGeom>
          <a:solidFill>
            <a:srgbClr val="232D4D"/>
          </a:solidFill>
          <a:ln>
            <a:solidFill>
              <a:srgbClr val="3B95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2" name="Rectangle 31"/>
          <p:cNvSpPr/>
          <p:nvPr/>
        </p:nvSpPr>
        <p:spPr>
          <a:xfrm>
            <a:off x="8735926" y="16260234"/>
            <a:ext cx="7619480" cy="1228814"/>
          </a:xfrm>
          <a:prstGeom prst="rect">
            <a:avLst/>
          </a:prstGeom>
          <a:solidFill>
            <a:srgbClr val="232D4D"/>
          </a:solidFill>
          <a:ln>
            <a:solidFill>
              <a:srgbClr val="3B95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3" name="Rectangle 32"/>
          <p:cNvSpPr/>
          <p:nvPr/>
        </p:nvSpPr>
        <p:spPr>
          <a:xfrm>
            <a:off x="16888611" y="16260234"/>
            <a:ext cx="7619480" cy="1228814"/>
          </a:xfrm>
          <a:prstGeom prst="rect">
            <a:avLst/>
          </a:prstGeom>
          <a:solidFill>
            <a:srgbClr val="232D4D"/>
          </a:solidFill>
          <a:ln>
            <a:solidFill>
              <a:srgbClr val="3B95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4" name="TextBox 33"/>
          <p:cNvSpPr txBox="1"/>
          <p:nvPr/>
        </p:nvSpPr>
        <p:spPr>
          <a:xfrm>
            <a:off x="15300441" y="16460558"/>
            <a:ext cx="1079581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 </a:t>
            </a:r>
            <a:endParaRPr lang="fa-IR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079786" y="16445650"/>
            <a:ext cx="1079581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fa-IR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-882132" y="16460558"/>
            <a:ext cx="1079581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 &amp; METHODS</a:t>
            </a:r>
            <a:endParaRPr lang="fa-IR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364222" y="33992898"/>
            <a:ext cx="16090920" cy="1016555"/>
          </a:xfrm>
          <a:prstGeom prst="rect">
            <a:avLst/>
          </a:prstGeom>
          <a:solidFill>
            <a:srgbClr val="232D4D"/>
          </a:solidFill>
          <a:ln>
            <a:solidFill>
              <a:srgbClr val="3B95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8" name="TextBox 57"/>
          <p:cNvSpPr txBox="1"/>
          <p:nvPr/>
        </p:nvSpPr>
        <p:spPr>
          <a:xfrm>
            <a:off x="4413346" y="34082978"/>
            <a:ext cx="1609092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WORDS: ……..….... , ……..……. , …………… , ………….. </a:t>
            </a:r>
            <a:endParaRPr lang="fa-IR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278586" y="8669046"/>
            <a:ext cx="881229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>
                <a:cs typeface="B Nazanin" panose="00000400000000000000" pitchFamily="2" charset="-78"/>
              </a:rPr>
              <a:t>Corresponding Author:</a:t>
            </a:r>
            <a:endParaRPr lang="fa-IR" sz="3200" dirty="0" smtClean="0">
              <a:cs typeface="B Nazanin" panose="00000400000000000000" pitchFamily="2" charset="-78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4651324" y="8698731"/>
            <a:ext cx="932558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>
                <a:cs typeface="B Nazanin" panose="00000400000000000000" pitchFamily="2" charset="-78"/>
              </a:rPr>
              <a:t>Email:</a:t>
            </a:r>
            <a:endParaRPr lang="fa-IR" sz="3200" dirty="0" smtClean="0">
              <a:cs typeface="B Nazanin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9536" y="3803873"/>
            <a:ext cx="6073272" cy="4554954"/>
          </a:xfrm>
          <a:prstGeom prst="rect">
            <a:avLst/>
          </a:prstGeom>
        </p:spPr>
      </p:pic>
      <p:cxnSp>
        <p:nvCxnSpPr>
          <p:cNvPr id="42" name="Straight Connector 41"/>
          <p:cNvCxnSpPr/>
          <p:nvPr/>
        </p:nvCxnSpPr>
        <p:spPr>
          <a:xfrm>
            <a:off x="16782615" y="1831361"/>
            <a:ext cx="8417360" cy="0"/>
          </a:xfrm>
          <a:prstGeom prst="line">
            <a:avLst/>
          </a:prstGeom>
          <a:ln>
            <a:solidFill>
              <a:srgbClr val="3B957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1831361"/>
            <a:ext cx="8500844" cy="0"/>
          </a:xfrm>
          <a:prstGeom prst="line">
            <a:avLst/>
          </a:prstGeom>
          <a:ln>
            <a:solidFill>
              <a:srgbClr val="3B957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6782616" y="2162836"/>
            <a:ext cx="8417359" cy="0"/>
          </a:xfrm>
          <a:prstGeom prst="line">
            <a:avLst/>
          </a:prstGeom>
          <a:ln>
            <a:solidFill>
              <a:srgbClr val="3B957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0" y="2162836"/>
            <a:ext cx="8491772" cy="0"/>
          </a:xfrm>
          <a:prstGeom prst="line">
            <a:avLst/>
          </a:prstGeom>
          <a:ln>
            <a:solidFill>
              <a:srgbClr val="3B957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-38100" y="0"/>
            <a:ext cx="8516018" cy="1678961"/>
          </a:xfrm>
          <a:prstGeom prst="rect">
            <a:avLst/>
          </a:prstGeom>
          <a:solidFill>
            <a:srgbClr val="232D4D"/>
          </a:solidFill>
          <a:ln>
            <a:solidFill>
              <a:srgbClr val="3B95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7" name="Rectangle 46"/>
          <p:cNvSpPr/>
          <p:nvPr/>
        </p:nvSpPr>
        <p:spPr>
          <a:xfrm>
            <a:off x="16782614" y="-37409"/>
            <a:ext cx="8373283" cy="1678961"/>
          </a:xfrm>
          <a:prstGeom prst="rect">
            <a:avLst/>
          </a:prstGeom>
          <a:solidFill>
            <a:srgbClr val="232D4D"/>
          </a:solidFill>
          <a:ln>
            <a:solidFill>
              <a:srgbClr val="232D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327" y="-1384828"/>
            <a:ext cx="8247510" cy="5496788"/>
          </a:xfrm>
          <a:prstGeom prst="rect">
            <a:avLst/>
          </a:prstGeom>
        </p:spPr>
      </p:pic>
      <p:cxnSp>
        <p:nvCxnSpPr>
          <p:cNvPr id="49" name="Straight Connector 48"/>
          <p:cNvCxnSpPr/>
          <p:nvPr/>
        </p:nvCxnSpPr>
        <p:spPr>
          <a:xfrm>
            <a:off x="3891924" y="35264917"/>
            <a:ext cx="0" cy="3657600"/>
          </a:xfrm>
          <a:prstGeom prst="line">
            <a:avLst/>
          </a:prstGeom>
          <a:ln>
            <a:solidFill>
              <a:srgbClr val="232D4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985330" y="35579316"/>
            <a:ext cx="0" cy="3657600"/>
          </a:xfrm>
          <a:prstGeom prst="line">
            <a:avLst/>
          </a:prstGeom>
          <a:ln>
            <a:solidFill>
              <a:srgbClr val="232D4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0897889" y="35415912"/>
            <a:ext cx="0" cy="3657600"/>
          </a:xfrm>
          <a:prstGeom prst="line">
            <a:avLst/>
          </a:prstGeom>
          <a:ln>
            <a:solidFill>
              <a:srgbClr val="232D4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0991295" y="35645508"/>
            <a:ext cx="0" cy="3657600"/>
          </a:xfrm>
          <a:prstGeom prst="line">
            <a:avLst/>
          </a:prstGeom>
          <a:ln>
            <a:solidFill>
              <a:srgbClr val="232D4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245886" y="35345321"/>
            <a:ext cx="5667801" cy="32932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algn="l" rtl="0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</a:p>
          <a:p>
            <a:pPr algn="l" rtl="0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</a:p>
          <a:p>
            <a:pPr algn="l" rtl="0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  <a:p>
            <a:pPr algn="l" rtl="0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</a:p>
          <a:p>
            <a:pPr algn="l" rtl="0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 </a:t>
            </a:r>
            <a:endParaRPr lang="fa-I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1252551" y="36037887"/>
            <a:ext cx="455408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5400" b="1" dirty="0" smtClean="0">
                <a:solidFill>
                  <a:srgbClr val="232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Poster code</a:t>
            </a:r>
            <a:endParaRPr lang="fa-IR" sz="5400" b="1" dirty="0">
              <a:solidFill>
                <a:srgbClr val="232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0650922" y="37077957"/>
            <a:ext cx="455408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5400" b="1" dirty="0" smtClean="0">
                <a:solidFill>
                  <a:srgbClr val="232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 1</a:t>
            </a:r>
            <a:endParaRPr lang="fa-IR" sz="5400" b="1" dirty="0">
              <a:solidFill>
                <a:srgbClr val="232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7" name="Picture 56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29" t="10108" r="16137" b="5190"/>
          <a:stretch/>
        </p:blipFill>
        <p:spPr>
          <a:xfrm>
            <a:off x="319854" y="35475950"/>
            <a:ext cx="3560614" cy="3473984"/>
          </a:xfrm>
          <a:prstGeom prst="rect">
            <a:avLst/>
          </a:prstGeom>
          <a:effectLst>
            <a:glow rad="38100">
              <a:schemeClr val="bg1"/>
            </a:glow>
          </a:effectLst>
        </p:spPr>
      </p:pic>
    </p:spTree>
    <p:extLst>
      <p:ext uri="{BB962C8B-B14F-4D97-AF65-F5344CB8AC3E}">
        <p14:creationId xmlns:p14="http://schemas.microsoft.com/office/powerpoint/2010/main" val="310662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63</Words>
  <Application>Microsoft Office PowerPoint</Application>
  <PresentationFormat>Custom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Nazanin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reza GH7</dc:creator>
  <cp:lastModifiedBy>A Vahedi</cp:lastModifiedBy>
  <cp:revision>18</cp:revision>
  <dcterms:created xsi:type="dcterms:W3CDTF">2016-04-08T04:24:21Z</dcterms:created>
  <dcterms:modified xsi:type="dcterms:W3CDTF">2017-12-10T10:03:46Z</dcterms:modified>
</cp:coreProperties>
</file>