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5199975" cy="39600188"/>
  <p:notesSz cx="6858000" cy="9144000"/>
  <p:defaultTextStyle>
    <a:defPPr>
      <a:defRPr lang="fa-IR"/>
    </a:defPPr>
    <a:lvl1pPr marL="0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1pPr>
    <a:lvl2pPr marL="1555166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2pPr>
    <a:lvl3pPr marL="3110332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3pPr>
    <a:lvl4pPr marL="4665497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4pPr>
    <a:lvl5pPr marL="6220663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5pPr>
    <a:lvl6pPr marL="7775829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6pPr>
    <a:lvl7pPr marL="9330995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7pPr>
    <a:lvl8pPr marL="10886161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8pPr>
    <a:lvl9pPr marL="12441326" algn="r" defTabSz="3110332" rtl="1" eaLnBrk="1" latinLnBrk="0" hangingPunct="1">
      <a:defRPr sz="612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D4D"/>
    <a:srgbClr val="1E2352"/>
    <a:srgbClr val="271060"/>
    <a:srgbClr val="0E1262"/>
    <a:srgbClr val="2922AE"/>
    <a:srgbClr val="3B9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>
        <p:scale>
          <a:sx n="30" d="100"/>
          <a:sy n="30" d="100"/>
        </p:scale>
        <p:origin x="1080" y="-40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DA429F3-D03A-44AB-974D-F7CDB92CDB09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46338" y="1143000"/>
            <a:ext cx="19653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71E8095-19B1-4C53-A4F7-BF588B44D98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67787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1pPr>
    <a:lvl2pPr marL="1555166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2pPr>
    <a:lvl3pPr marL="3110332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3pPr>
    <a:lvl4pPr marL="4665497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4pPr>
    <a:lvl5pPr marL="6220663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5pPr>
    <a:lvl6pPr marL="7775829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6pPr>
    <a:lvl7pPr marL="9330995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7pPr>
    <a:lvl8pPr marL="10886161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8pPr>
    <a:lvl9pPr marL="12441326" algn="r" defTabSz="3110332" rtl="1" eaLnBrk="1" latinLnBrk="0" hangingPunct="1">
      <a:defRPr sz="408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1E8095-19B1-4C53-A4F7-BF588B44D98C}" type="slidenum">
              <a:rPr lang="fa-IR" smtClean="0"/>
              <a:t>1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38880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6480867"/>
            <a:ext cx="21419979" cy="1378673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20799268"/>
            <a:ext cx="18899981" cy="9560876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1080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435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2108343"/>
            <a:ext cx="5433745" cy="3355932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2108343"/>
            <a:ext cx="15986234" cy="335593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698274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66217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9872559"/>
            <a:ext cx="21734978" cy="16472575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6500971"/>
            <a:ext cx="21734978" cy="8662538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03218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10541716"/>
            <a:ext cx="10709989" cy="251259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10541716"/>
            <a:ext cx="10709989" cy="251259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86835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2108352"/>
            <a:ext cx="21734978" cy="765420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9707549"/>
            <a:ext cx="10660769" cy="475752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4465069"/>
            <a:ext cx="10660769" cy="2127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9707549"/>
            <a:ext cx="10713272" cy="4757520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4465069"/>
            <a:ext cx="10713272" cy="212759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5077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725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1105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640012"/>
            <a:ext cx="8127648" cy="924004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701703"/>
            <a:ext cx="12757487" cy="28141800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1880056"/>
            <a:ext cx="8127648" cy="22009274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06814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640012"/>
            <a:ext cx="8127648" cy="9240044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701703"/>
            <a:ext cx="12757487" cy="28141800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1880056"/>
            <a:ext cx="8127648" cy="22009274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2308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2108352"/>
            <a:ext cx="21734978" cy="76542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10541716"/>
            <a:ext cx="21734978" cy="251259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6703516"/>
            <a:ext cx="5669994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EA5B-2B0F-44D4-B311-D37407388DC0}" type="datetimeFigureOut">
              <a:rPr lang="fa-IR" smtClean="0"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6703516"/>
            <a:ext cx="8504992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6703516"/>
            <a:ext cx="5669994" cy="210834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1512AD-5C63-4AE3-8F40-1F9585613088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003828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1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r" defTabSz="2519995" rtl="1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r" defTabSz="2519995" rtl="1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r" defTabSz="2519995" rtl="1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6782615" y="1831361"/>
            <a:ext cx="8417360" cy="0"/>
          </a:xfrm>
          <a:prstGeom prst="line">
            <a:avLst/>
          </a:prstGeom>
          <a:ln>
            <a:solidFill>
              <a:srgbClr val="3B957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0" y="1831361"/>
            <a:ext cx="8500844" cy="0"/>
          </a:xfrm>
          <a:prstGeom prst="line">
            <a:avLst/>
          </a:prstGeom>
          <a:ln>
            <a:solidFill>
              <a:srgbClr val="3B957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6782616" y="2162836"/>
            <a:ext cx="8417359" cy="0"/>
          </a:xfrm>
          <a:prstGeom prst="line">
            <a:avLst/>
          </a:prstGeom>
          <a:ln>
            <a:solidFill>
              <a:srgbClr val="3B957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2162836"/>
            <a:ext cx="8491772" cy="0"/>
          </a:xfrm>
          <a:prstGeom prst="line">
            <a:avLst/>
          </a:prstGeom>
          <a:ln>
            <a:solidFill>
              <a:srgbClr val="3B9577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448675" y="2883564"/>
            <a:ext cx="18342058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6000" b="1" dirty="0" smtClean="0">
                <a:cs typeface="B Nazanin" panose="00000400000000000000" pitchFamily="2" charset="-78"/>
              </a:rPr>
              <a:t>عنوان خلاصه مقاله در اینجا درج می شود.</a:t>
            </a:r>
            <a:endParaRPr lang="en-US" sz="6000" b="1" dirty="0" smtClean="0">
              <a:cs typeface="B Nazanin" panose="00000400000000000000" pitchFamily="2" charset="-78"/>
            </a:endParaRPr>
          </a:p>
          <a:p>
            <a:pPr algn="ctr"/>
            <a:endParaRPr lang="fa-IR" sz="6000" dirty="0" smtClean="0">
              <a:cs typeface="B Nazanin" panose="00000400000000000000" pitchFamily="2" charset="-78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6104881" y="5126547"/>
            <a:ext cx="14796655" cy="0"/>
          </a:xfrm>
          <a:prstGeom prst="line">
            <a:avLst/>
          </a:prstGeom>
          <a:ln>
            <a:solidFill>
              <a:srgbClr val="232D4D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366282" y="4946264"/>
            <a:ext cx="14796655" cy="0"/>
          </a:xfrm>
          <a:prstGeom prst="line">
            <a:avLst/>
          </a:prstGeom>
          <a:ln>
            <a:solidFill>
              <a:srgbClr val="232D4D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91924" y="5247503"/>
            <a:ext cx="17985896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400" dirty="0" smtClean="0">
                <a:cs typeface="B Nazanin" panose="00000400000000000000" pitchFamily="2" charset="-78"/>
              </a:rPr>
              <a:t>نام نویسندگان در اینجا درج می شود.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304817" y="6448947"/>
            <a:ext cx="15593072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2800" dirty="0" smtClean="0">
                <a:cs typeface="B Nazanin" panose="00000400000000000000" pitchFamily="2" charset="-78"/>
              </a:rPr>
              <a:t>* وابستگی سازمانی 1</a:t>
            </a:r>
          </a:p>
          <a:p>
            <a:r>
              <a:rPr lang="fa-IR" sz="2800" dirty="0" smtClean="0">
                <a:cs typeface="B Nazanin" panose="00000400000000000000" pitchFamily="2" charset="-78"/>
              </a:rPr>
              <a:t>** وابستگی سازمانی 2</a:t>
            </a:r>
          </a:p>
          <a:p>
            <a:r>
              <a:rPr lang="fa-IR" sz="2800" dirty="0" smtClean="0">
                <a:cs typeface="B Nazanin" panose="00000400000000000000" pitchFamily="2" charset="-78"/>
              </a:rPr>
              <a:t>***وابستگی سازمانی 3</a:t>
            </a:r>
          </a:p>
          <a:p>
            <a:r>
              <a:rPr lang="fa-IR" sz="2800" dirty="0" smtClean="0">
                <a:cs typeface="B Nazanin" panose="00000400000000000000" pitchFamily="2" charset="-78"/>
              </a:rPr>
              <a:t>****وابستگی سازمانی 4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5342881" y="8487050"/>
            <a:ext cx="14796655" cy="0"/>
          </a:xfrm>
          <a:prstGeom prst="line">
            <a:avLst/>
          </a:prstGeom>
          <a:ln>
            <a:solidFill>
              <a:srgbClr val="232D4D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104881" y="8639447"/>
            <a:ext cx="14796655" cy="0"/>
          </a:xfrm>
          <a:prstGeom prst="line">
            <a:avLst/>
          </a:prstGeom>
          <a:ln>
            <a:solidFill>
              <a:srgbClr val="232D4D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23" name="Picture 2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27022" y="4511816"/>
            <a:ext cx="5448264" cy="3063153"/>
          </a:xfrm>
          <a:prstGeom prst="rect">
            <a:avLst/>
          </a:prstGeom>
          <a:ln>
            <a:noFill/>
          </a:ln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0937" y="4024499"/>
            <a:ext cx="4879880" cy="3659911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706038" y="10927687"/>
            <a:ext cx="23838984" cy="4679923"/>
          </a:xfrm>
          <a:prstGeom prst="rect">
            <a:avLst/>
          </a:prstGeom>
          <a:noFill/>
          <a:ln>
            <a:solidFill>
              <a:srgbClr val="232D4D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6" name="Rectangle 25"/>
          <p:cNvSpPr/>
          <p:nvPr/>
        </p:nvSpPr>
        <p:spPr>
          <a:xfrm>
            <a:off x="706038" y="9464975"/>
            <a:ext cx="23838984" cy="1228814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7" name="TextBox 26"/>
          <p:cNvSpPr txBox="1"/>
          <p:nvPr/>
        </p:nvSpPr>
        <p:spPr>
          <a:xfrm>
            <a:off x="7147757" y="9603652"/>
            <a:ext cx="10795819" cy="10345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6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fa-IR" sz="6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706038" y="17566441"/>
            <a:ext cx="7619480" cy="15772378"/>
          </a:xfrm>
          <a:prstGeom prst="rect">
            <a:avLst/>
          </a:prstGeom>
          <a:solidFill>
            <a:schemeClr val="bg1"/>
          </a:solidFill>
          <a:ln>
            <a:solidFill>
              <a:srgbClr val="232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29" name="Rectangle 28"/>
          <p:cNvSpPr/>
          <p:nvPr/>
        </p:nvSpPr>
        <p:spPr>
          <a:xfrm>
            <a:off x="8735925" y="17566441"/>
            <a:ext cx="7619480" cy="15772378"/>
          </a:xfrm>
          <a:prstGeom prst="rect">
            <a:avLst/>
          </a:prstGeom>
          <a:solidFill>
            <a:schemeClr val="bg1"/>
          </a:solidFill>
          <a:ln>
            <a:solidFill>
              <a:srgbClr val="232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0" name="Rectangle 29"/>
          <p:cNvSpPr/>
          <p:nvPr/>
        </p:nvSpPr>
        <p:spPr>
          <a:xfrm>
            <a:off x="16888611" y="17566441"/>
            <a:ext cx="7619480" cy="15772378"/>
          </a:xfrm>
          <a:prstGeom prst="rect">
            <a:avLst/>
          </a:prstGeom>
          <a:solidFill>
            <a:schemeClr val="bg1"/>
          </a:solidFill>
          <a:ln>
            <a:solidFill>
              <a:srgbClr val="232D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dirty="0"/>
          </a:p>
        </p:txBody>
      </p:sp>
      <p:sp>
        <p:nvSpPr>
          <p:cNvPr id="31" name="Rectangle 30"/>
          <p:cNvSpPr/>
          <p:nvPr/>
        </p:nvSpPr>
        <p:spPr>
          <a:xfrm>
            <a:off x="706038" y="15987527"/>
            <a:ext cx="7619480" cy="1228814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2" name="Rectangle 31"/>
          <p:cNvSpPr/>
          <p:nvPr/>
        </p:nvSpPr>
        <p:spPr>
          <a:xfrm>
            <a:off x="8735926" y="15987527"/>
            <a:ext cx="7619480" cy="1228814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3" name="Rectangle 32"/>
          <p:cNvSpPr/>
          <p:nvPr/>
        </p:nvSpPr>
        <p:spPr>
          <a:xfrm>
            <a:off x="16888611" y="15987527"/>
            <a:ext cx="7619480" cy="1228814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34" name="TextBox 33"/>
          <p:cNvSpPr txBox="1"/>
          <p:nvPr/>
        </p:nvSpPr>
        <p:spPr>
          <a:xfrm>
            <a:off x="15294427" y="16069736"/>
            <a:ext cx="10795819" cy="10345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6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مواد و روش ها</a:t>
            </a:r>
            <a:endParaRPr lang="fa-IR" sz="6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147756" y="16084644"/>
            <a:ext cx="10795819" cy="10345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6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یافته ها</a:t>
            </a:r>
            <a:endParaRPr lang="fa-IR" sz="6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-882132" y="16044711"/>
            <a:ext cx="10795819" cy="10345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6000" dirty="0" smtClean="0">
                <a:solidFill>
                  <a:schemeClr val="bg1"/>
                </a:solidFill>
                <a:cs typeface="B Nazanin" panose="00000400000000000000" pitchFamily="2" charset="-78"/>
              </a:rPr>
              <a:t>بحث و نتیجه گیری</a:t>
            </a:r>
            <a:endParaRPr lang="fa-IR" sz="60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364222" y="33992898"/>
            <a:ext cx="16090920" cy="1016555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58" name="TextBox 57"/>
          <p:cNvSpPr txBox="1"/>
          <p:nvPr/>
        </p:nvSpPr>
        <p:spPr>
          <a:xfrm>
            <a:off x="4169686" y="33969066"/>
            <a:ext cx="16090921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fa-IR" sz="4800" dirty="0" smtClean="0">
                <a:solidFill>
                  <a:schemeClr val="bg1"/>
                </a:solidFill>
                <a:cs typeface="B Nazanin" panose="00000400000000000000" pitchFamily="2" charset="-78"/>
              </a:rPr>
              <a:t>واژگان کلیدی:  ............ ، ........... ، .............. ، .............</a:t>
            </a:r>
            <a:endParaRPr lang="fa-IR" sz="4800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3891924" y="35264917"/>
            <a:ext cx="0" cy="365760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>
            <a:off x="3985330" y="35579316"/>
            <a:ext cx="0" cy="365760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/>
          <p:cNvCxnSpPr/>
          <p:nvPr/>
        </p:nvCxnSpPr>
        <p:spPr>
          <a:xfrm>
            <a:off x="20897889" y="35415912"/>
            <a:ext cx="0" cy="365760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>
            <a:off x="20991295" y="35645508"/>
            <a:ext cx="0" cy="3657600"/>
          </a:xfrm>
          <a:prstGeom prst="line">
            <a:avLst/>
          </a:prstGeom>
          <a:ln>
            <a:solidFill>
              <a:srgbClr val="232D4D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4245886" y="35345321"/>
            <a:ext cx="5667801" cy="329320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  <a:p>
            <a:pPr algn="l" rt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</a:p>
          <a:p>
            <a:pPr algn="l" rt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</a:p>
          <a:p>
            <a:pPr algn="l" rt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</a:p>
          <a:p>
            <a:pPr algn="l" rt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</a:p>
          <a:p>
            <a:pPr algn="l" rtl="0"/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 </a:t>
            </a:r>
            <a:endParaRPr lang="fa-I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21252551" y="36037887"/>
            <a:ext cx="455408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5400" b="1" dirty="0" smtClean="0">
                <a:solidFill>
                  <a:srgbClr val="232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Poster code</a:t>
            </a:r>
            <a:endParaRPr lang="fa-IR" sz="5400" b="1" dirty="0">
              <a:solidFill>
                <a:srgbClr val="232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20650922" y="37077957"/>
            <a:ext cx="455408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5400" b="1" dirty="0" smtClean="0">
                <a:solidFill>
                  <a:srgbClr val="232D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 1</a:t>
            </a:r>
            <a:endParaRPr lang="fa-IR" sz="5400" b="1" dirty="0">
              <a:solidFill>
                <a:srgbClr val="232D4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-38100" y="0"/>
            <a:ext cx="8516018" cy="1678961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7" name="Rectangle 86"/>
          <p:cNvSpPr/>
          <p:nvPr/>
        </p:nvSpPr>
        <p:spPr>
          <a:xfrm>
            <a:off x="16782614" y="-37409"/>
            <a:ext cx="8373283" cy="1678961"/>
          </a:xfrm>
          <a:prstGeom prst="rect">
            <a:avLst/>
          </a:prstGeom>
          <a:solidFill>
            <a:srgbClr val="232D4D"/>
          </a:solidFill>
          <a:ln>
            <a:solidFill>
              <a:srgbClr val="3B95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sp>
        <p:nvSpPr>
          <p:cNvPr id="88" name="TextBox 87"/>
          <p:cNvSpPr txBox="1"/>
          <p:nvPr/>
        </p:nvSpPr>
        <p:spPr>
          <a:xfrm>
            <a:off x="12922566" y="8750555"/>
            <a:ext cx="8046689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sz="4000" dirty="0" smtClean="0">
                <a:cs typeface="B Nazanin" panose="00000400000000000000" pitchFamily="2" charset="-78"/>
              </a:rPr>
              <a:t>نویسنده مسئول: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304817" y="8868121"/>
            <a:ext cx="932558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3200" dirty="0" smtClean="0">
                <a:cs typeface="B Nazanin" panose="00000400000000000000" pitchFamily="2" charset="-78"/>
              </a:rPr>
              <a:t>Email:</a:t>
            </a:r>
            <a:endParaRPr lang="fa-IR" sz="3200" dirty="0" smtClean="0">
              <a:cs typeface="B Nazanin" panose="00000400000000000000" pitchFamily="2" charset="-7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7327" y="-1384828"/>
            <a:ext cx="8247510" cy="5496788"/>
          </a:xfrm>
          <a:prstGeom prst="rect">
            <a:avLst/>
          </a:prstGeom>
        </p:spPr>
      </p:pic>
      <p:pic>
        <p:nvPicPr>
          <p:cNvPr id="43" name="Picture 42"/>
          <p:cNvPicPr/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29" t="10108" r="16137" b="5190"/>
          <a:stretch/>
        </p:blipFill>
        <p:spPr>
          <a:xfrm>
            <a:off x="319854" y="35475950"/>
            <a:ext cx="3560614" cy="3473984"/>
          </a:xfrm>
          <a:prstGeom prst="rect">
            <a:avLst/>
          </a:prstGeom>
          <a:effectLst>
            <a:glow rad="38100">
              <a:schemeClr val="bg1"/>
            </a:glow>
          </a:effectLst>
        </p:spPr>
      </p:pic>
    </p:spTree>
    <p:extLst>
      <p:ext uri="{BB962C8B-B14F-4D97-AF65-F5344CB8AC3E}">
        <p14:creationId xmlns:p14="http://schemas.microsoft.com/office/powerpoint/2010/main" val="310662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214</TotalTime>
  <Words>75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 Nazanin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reza GH7</dc:creator>
  <cp:lastModifiedBy>A Vahedi</cp:lastModifiedBy>
  <cp:revision>24</cp:revision>
  <dcterms:created xsi:type="dcterms:W3CDTF">2016-04-08T04:24:21Z</dcterms:created>
  <dcterms:modified xsi:type="dcterms:W3CDTF">2017-12-10T09:58:58Z</dcterms:modified>
</cp:coreProperties>
</file>